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634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907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01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9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01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82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539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53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03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28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26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174E-43C3-435A-A908-73AE71B7D43E}" type="datetimeFigureOut">
              <a:rPr kumimoji="1" lang="ja-JP" altLang="en-US" smtClean="0"/>
              <a:t>2021/10/10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34B5C-CB30-4872-9E94-55A5C8082C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660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EA1509-8EEA-45BD-AFF5-93A4390F82E4}"/>
              </a:ext>
            </a:extLst>
          </p:cNvPr>
          <p:cNvSpPr/>
          <p:nvPr/>
        </p:nvSpPr>
        <p:spPr>
          <a:xfrm>
            <a:off x="0" y="1621971"/>
            <a:ext cx="9144000" cy="29935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371730-4B68-47BB-816F-33BFC45460DC}"/>
              </a:ext>
            </a:extLst>
          </p:cNvPr>
          <p:cNvSpPr txBox="1"/>
          <p:nvPr/>
        </p:nvSpPr>
        <p:spPr>
          <a:xfrm>
            <a:off x="6796883" y="101219"/>
            <a:ext cx="234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600" dirty="0"/>
              <a:t>令和</a:t>
            </a:r>
            <a:r>
              <a:rPr lang="en-US" altLang="ja-JP" sz="1600" dirty="0"/>
              <a:t>3</a:t>
            </a:r>
            <a:r>
              <a:rPr kumimoji="1" lang="ja-JP" altLang="en-US" sz="1600" dirty="0"/>
              <a:t>年</a:t>
            </a:r>
            <a:r>
              <a:rPr kumimoji="1" lang="en-US" altLang="ja-JP" sz="1600" dirty="0"/>
              <a:t>10</a:t>
            </a:r>
            <a:r>
              <a:rPr kumimoji="1" lang="ja-JP" altLang="en-US" sz="1600" dirty="0"/>
              <a:t>月</a:t>
            </a:r>
            <a:r>
              <a:rPr kumimoji="1" lang="en-US" altLang="ja-JP" sz="1600" dirty="0"/>
              <a:t>31</a:t>
            </a:r>
            <a:r>
              <a:rPr kumimoji="1" lang="ja-JP" altLang="en-US" sz="1600" dirty="0"/>
              <a:t>日（日）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6DEB47-2359-4D0A-9DFA-1EF227DD0BC0}"/>
              </a:ext>
            </a:extLst>
          </p:cNvPr>
          <p:cNvSpPr txBox="1"/>
          <p:nvPr/>
        </p:nvSpPr>
        <p:spPr>
          <a:xfrm>
            <a:off x="103402" y="101219"/>
            <a:ext cx="4903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令和３年度日本栄養・食糧学会九州・沖縄支部大会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05BDA71-E295-4126-9F2F-F87F3A9E8E4E}"/>
              </a:ext>
            </a:extLst>
          </p:cNvPr>
          <p:cNvSpPr txBox="1"/>
          <p:nvPr/>
        </p:nvSpPr>
        <p:spPr>
          <a:xfrm>
            <a:off x="888939" y="5037252"/>
            <a:ext cx="736612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/>
              <a:t>演題発表内容に関連し、発表者に開示すべき</a:t>
            </a:r>
            <a:endParaRPr kumimoji="1" lang="en-US" altLang="ja-JP" sz="2800" b="1" dirty="0"/>
          </a:p>
          <a:p>
            <a:pPr algn="ctr"/>
            <a:r>
              <a:rPr kumimoji="1" lang="en-US" altLang="ja-JP" sz="2800" b="1" dirty="0"/>
              <a:t>COI</a:t>
            </a:r>
            <a:r>
              <a:rPr kumimoji="1" lang="ja-JP" altLang="en-US" sz="2800" b="1" dirty="0"/>
              <a:t>関係にある企業などはありません。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E945637-A239-4D0E-B43F-0C60B7B4F9F5}"/>
              </a:ext>
            </a:extLst>
          </p:cNvPr>
          <p:cNvSpPr/>
          <p:nvPr/>
        </p:nvSpPr>
        <p:spPr>
          <a:xfrm>
            <a:off x="529866" y="2692503"/>
            <a:ext cx="8084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800" b="1" dirty="0"/>
              <a:t>XXX</a:t>
            </a:r>
            <a:r>
              <a:rPr lang="ja-JP" altLang="en-US" sz="2800" b="1" dirty="0"/>
              <a:t>摂取が肥満モデルラットの</a:t>
            </a:r>
            <a:endParaRPr lang="en-US" altLang="ja-JP" sz="2800" b="1" dirty="0"/>
          </a:p>
          <a:p>
            <a:pPr algn="ctr"/>
            <a:r>
              <a:rPr lang="ja-JP" altLang="en-US" sz="2800" b="1" dirty="0"/>
              <a:t>メタボリックシンドローム関連指標に及ぼす影響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8185610-5440-4EA3-A46A-969800848C41}"/>
              </a:ext>
            </a:extLst>
          </p:cNvPr>
          <p:cNvSpPr txBox="1"/>
          <p:nvPr/>
        </p:nvSpPr>
        <p:spPr>
          <a:xfrm>
            <a:off x="104483" y="235635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algn="ctr">
              <a:defRPr sz="2800" b="1"/>
            </a:lvl1pPr>
          </a:lstStyle>
          <a:p>
            <a:r>
              <a:rPr lang="ja-JP" altLang="en-US" sz="2400" dirty="0"/>
              <a:t>演題番号</a:t>
            </a:r>
            <a:r>
              <a:rPr lang="en-US" altLang="ja-JP" sz="2400" dirty="0"/>
              <a:t>:A-1</a:t>
            </a:r>
            <a:endParaRPr lang="ja-JP" altLang="en-US" sz="24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5EF138-AA63-4D69-BC66-CEA3079AC1B3}"/>
              </a:ext>
            </a:extLst>
          </p:cNvPr>
          <p:cNvSpPr txBox="1"/>
          <p:nvPr/>
        </p:nvSpPr>
        <p:spPr>
          <a:xfrm>
            <a:off x="3601221" y="1754213"/>
            <a:ext cx="19415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/>
              <a:t>COI</a:t>
            </a:r>
            <a:r>
              <a:rPr kumimoji="1" lang="ja-JP" altLang="en-US" sz="3600" b="1" dirty="0"/>
              <a:t>開示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1B36DC-3A34-4F7F-B081-C8EF32552BEC}"/>
              </a:ext>
            </a:extLst>
          </p:cNvPr>
          <p:cNvSpPr txBox="1"/>
          <p:nvPr/>
        </p:nvSpPr>
        <p:spPr>
          <a:xfrm>
            <a:off x="3094672" y="3790060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発表者名：栄養太郎</a:t>
            </a:r>
          </a:p>
        </p:txBody>
      </p:sp>
    </p:spTree>
    <p:extLst>
      <p:ext uri="{BB962C8B-B14F-4D97-AF65-F5344CB8AC3E}">
        <p14:creationId xmlns:p14="http://schemas.microsoft.com/office/powerpoint/2010/main" val="184271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65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TANAKA YASUTAKE</dc:creator>
  <cp:lastModifiedBy>TANAKA YASUTAKE</cp:lastModifiedBy>
  <cp:revision>1</cp:revision>
  <dcterms:created xsi:type="dcterms:W3CDTF">2021-10-10T03:15:41Z</dcterms:created>
  <dcterms:modified xsi:type="dcterms:W3CDTF">2021-10-10T03:21:40Z</dcterms:modified>
</cp:coreProperties>
</file>